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59" r:id="rId11"/>
    <p:sldId id="267" r:id="rId12"/>
  </p:sldIdLst>
  <p:sldSz cx="9144000" cy="6858000" type="screen4x3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8" y="-4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6DFBB-F29F-4549-934B-7685AEDE90A8}" type="datetimeFigureOut">
              <a:rPr lang="ro-RO" smtClean="0"/>
              <a:t>31.10.2020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A8D1A-4AC2-4805-A0B5-C5C147B20B0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354500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6DFBB-F29F-4549-934B-7685AEDE90A8}" type="datetimeFigureOut">
              <a:rPr lang="ro-RO" smtClean="0"/>
              <a:t>31.10.2020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A8D1A-4AC2-4805-A0B5-C5C147B20B0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73550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6DFBB-F29F-4549-934B-7685AEDE90A8}" type="datetimeFigureOut">
              <a:rPr lang="ro-RO" smtClean="0"/>
              <a:t>31.10.2020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A8D1A-4AC2-4805-A0B5-C5C147B20B0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707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6DFBB-F29F-4549-934B-7685AEDE90A8}" type="datetimeFigureOut">
              <a:rPr lang="ro-RO" smtClean="0"/>
              <a:t>31.10.2020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A8D1A-4AC2-4805-A0B5-C5C147B20B0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507584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6DFBB-F29F-4549-934B-7685AEDE90A8}" type="datetimeFigureOut">
              <a:rPr lang="ro-RO" smtClean="0"/>
              <a:t>31.10.2020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A8D1A-4AC2-4805-A0B5-C5C147B20B0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82582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6DFBB-F29F-4549-934B-7685AEDE90A8}" type="datetimeFigureOut">
              <a:rPr lang="ro-RO" smtClean="0"/>
              <a:t>31.10.2020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A8D1A-4AC2-4805-A0B5-C5C147B20B0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780268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6DFBB-F29F-4549-934B-7685AEDE90A8}" type="datetimeFigureOut">
              <a:rPr lang="ro-RO" smtClean="0"/>
              <a:t>31.10.2020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A8D1A-4AC2-4805-A0B5-C5C147B20B0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78760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6DFBB-F29F-4549-934B-7685AEDE90A8}" type="datetimeFigureOut">
              <a:rPr lang="ro-RO" smtClean="0"/>
              <a:t>31.10.2020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A8D1A-4AC2-4805-A0B5-C5C147B20B0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652973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6DFBB-F29F-4549-934B-7685AEDE90A8}" type="datetimeFigureOut">
              <a:rPr lang="ro-RO" smtClean="0"/>
              <a:t>31.10.2020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A8D1A-4AC2-4805-A0B5-C5C147B20B0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15952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6DFBB-F29F-4549-934B-7685AEDE90A8}" type="datetimeFigureOut">
              <a:rPr lang="ro-RO" smtClean="0"/>
              <a:t>31.10.2020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A8D1A-4AC2-4805-A0B5-C5C147B20B0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25635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6DFBB-F29F-4549-934B-7685AEDE90A8}" type="datetimeFigureOut">
              <a:rPr lang="ro-RO" smtClean="0"/>
              <a:t>31.10.2020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A8D1A-4AC2-4805-A0B5-C5C147B20B0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994892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6DFBB-F29F-4549-934B-7685AEDE90A8}" type="datetimeFigureOut">
              <a:rPr lang="ro-RO" smtClean="0"/>
              <a:t>31.10.2020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A8D1A-4AC2-4805-A0B5-C5C147B20B0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24772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2204864"/>
            <a:ext cx="7772400" cy="1470025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o-RO" dirty="0" smtClean="0"/>
              <a:t>Structura minima obligatorie propunere </a:t>
            </a:r>
            <a:r>
              <a:rPr lang="ro-RO" dirty="0" smtClean="0"/>
              <a:t>curs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7967774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o-RO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Conținutul prezentării</a:t>
            </a:r>
            <a:endParaRPr lang="ro-RO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r>
              <a:rPr lang="ro-RO" dirty="0" smtClean="0"/>
              <a:t>Pe fiecare </a:t>
            </a:r>
            <a:r>
              <a:rPr lang="ro-RO" dirty="0" err="1" smtClean="0"/>
              <a:t>slide</a:t>
            </a:r>
            <a:r>
              <a:rPr lang="ro-RO" dirty="0" smtClean="0"/>
              <a:t> – veți preciza resursa și acolo unde este cazul – care este resursa suplimentara care trebuie consultata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9546619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418058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o-RO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Bibliografie</a:t>
            </a:r>
            <a:endParaRPr lang="pt-B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endParaRPr lang="vi-VN" b="1" dirty="0"/>
          </a:p>
        </p:txBody>
      </p:sp>
    </p:spTree>
    <p:extLst>
      <p:ext uri="{BB962C8B-B14F-4D97-AF65-F5344CB8AC3E}">
        <p14:creationId xmlns:p14="http://schemas.microsoft.com/office/powerpoint/2010/main" val="2840448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1628800"/>
            <a:ext cx="7772400" cy="1470025"/>
          </a:xfrm>
        </p:spPr>
        <p:txBody>
          <a:bodyPr/>
          <a:lstStyle/>
          <a:p>
            <a:r>
              <a:rPr lang="ro-RO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Tema</a:t>
            </a:r>
            <a:br>
              <a:rPr lang="ro-RO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o-RO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clasa la care se desfășoară</a:t>
            </a:r>
            <a:endParaRPr lang="ro-RO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o-RO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autorul</a:t>
            </a:r>
            <a:endParaRPr lang="ro-RO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29924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o-RO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Condiții de derulare a cursului</a:t>
            </a:r>
            <a:endParaRPr lang="ro-RO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lnSpcReduction="10000"/>
          </a:bodyPr>
          <a:lstStyle/>
          <a:p>
            <a:r>
              <a:rPr lang="ro-RO" dirty="0" smtClean="0"/>
              <a:t>Platforma utilizată</a:t>
            </a:r>
          </a:p>
          <a:p>
            <a:r>
              <a:rPr lang="ro-RO" dirty="0" smtClean="0"/>
              <a:t>Facilități folosite în timpul cursului</a:t>
            </a:r>
          </a:p>
          <a:p>
            <a:r>
              <a:rPr lang="ro-RO" dirty="0" smtClean="0"/>
              <a:t>O scurtă prezentare a modalităților prin care ați dori să transformați cursul într-unul în sistem on-line</a:t>
            </a:r>
          </a:p>
          <a:p>
            <a:r>
              <a:rPr lang="ro-RO" dirty="0" smtClean="0"/>
              <a:t>Ce resurse (inclusiv video) vreți să folosiți și cum vreți să le integrați </a:t>
            </a:r>
          </a:p>
          <a:p>
            <a:r>
              <a:rPr lang="ro-RO" dirty="0" smtClean="0"/>
              <a:t>Evaluarea in sistem on-line</a:t>
            </a:r>
          </a:p>
          <a:p>
            <a:r>
              <a:rPr lang="ro-RO" dirty="0" smtClean="0"/>
              <a:t>Listă de resurse puse la dispoziție pentru elevi/ studenți 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864765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vi-V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Introducere</a:t>
            </a:r>
            <a:endParaRPr lang="vi-VN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r>
              <a:rPr lang="vi-VN" dirty="0" smtClean="0"/>
              <a:t>informații </a:t>
            </a:r>
            <a:r>
              <a:rPr lang="vi-VN" dirty="0"/>
              <a:t>despre curs care să </a:t>
            </a:r>
            <a:r>
              <a:rPr lang="vi-VN" dirty="0" smtClean="0"/>
              <a:t>includă</a:t>
            </a:r>
            <a:r>
              <a:rPr lang="ro-RO" dirty="0" smtClean="0"/>
              <a:t> </a:t>
            </a:r>
            <a:r>
              <a:rPr lang="vi-VN" dirty="0" smtClean="0"/>
              <a:t>descrierea </a:t>
            </a:r>
            <a:r>
              <a:rPr lang="vi-VN" dirty="0"/>
              <a:t>modului de desfășurare și interacțiune</a:t>
            </a:r>
          </a:p>
        </p:txBody>
      </p:sp>
    </p:spTree>
    <p:extLst>
      <p:ext uri="{BB962C8B-B14F-4D97-AF65-F5344CB8AC3E}">
        <p14:creationId xmlns:p14="http://schemas.microsoft.com/office/powerpoint/2010/main" val="2611239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vi-V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Descrierea cursului</a:t>
            </a:r>
            <a:endParaRPr lang="vi-VN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r>
              <a:rPr lang="vi-VN" sz="2400" dirty="0"/>
              <a:t>Obiectivele cursului</a:t>
            </a:r>
          </a:p>
          <a:p>
            <a:r>
              <a:rPr lang="vi-VN" sz="2400" dirty="0" smtClean="0"/>
              <a:t>Structura </a:t>
            </a:r>
            <a:r>
              <a:rPr lang="vi-VN" sz="2400" dirty="0"/>
              <a:t>cursului</a:t>
            </a:r>
          </a:p>
          <a:p>
            <a:r>
              <a:rPr lang="vi-VN" sz="2400" dirty="0" smtClean="0"/>
              <a:t>Modalități </a:t>
            </a:r>
            <a:r>
              <a:rPr lang="vi-VN" sz="2400" dirty="0"/>
              <a:t>de evaluare și termene limită</a:t>
            </a:r>
          </a:p>
          <a:p>
            <a:r>
              <a:rPr lang="vi-VN" sz="2400" dirty="0" smtClean="0"/>
              <a:t>Bibliografie</a:t>
            </a:r>
            <a:r>
              <a:rPr lang="vi-VN" sz="2400" dirty="0"/>
              <a:t/>
            </a:r>
            <a:br>
              <a:rPr lang="vi-VN" sz="2400" dirty="0"/>
            </a:br>
            <a:endParaRPr lang="vi-VN" sz="2400" dirty="0"/>
          </a:p>
        </p:txBody>
      </p:sp>
    </p:spTree>
    <p:extLst>
      <p:ext uri="{BB962C8B-B14F-4D97-AF65-F5344CB8AC3E}">
        <p14:creationId xmlns:p14="http://schemas.microsoft.com/office/powerpoint/2010/main" val="773066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vi-V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Conținutul pe module</a:t>
            </a:r>
            <a:endParaRPr lang="vi-VN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r>
              <a:rPr lang="vi-VN" b="1" dirty="0" smtClean="0"/>
              <a:t>Resurse </a:t>
            </a:r>
            <a:r>
              <a:rPr lang="vi-VN" b="1" dirty="0"/>
              <a:t>(variate formate)</a:t>
            </a:r>
          </a:p>
          <a:p>
            <a:r>
              <a:rPr lang="vi-VN" b="1" dirty="0" smtClean="0"/>
              <a:t>Activități </a:t>
            </a:r>
            <a:r>
              <a:rPr lang="vi-VN" b="1" dirty="0"/>
              <a:t>care să angajeze cursanții</a:t>
            </a:r>
          </a:p>
          <a:p>
            <a:r>
              <a:rPr lang="vi-VN" b="1" dirty="0"/>
              <a:t> </a:t>
            </a:r>
            <a:br>
              <a:rPr lang="vi-VN" b="1" dirty="0"/>
            </a:br>
            <a:endParaRPr lang="vi-VN" b="1" dirty="0"/>
          </a:p>
        </p:txBody>
      </p:sp>
    </p:spTree>
    <p:extLst>
      <p:ext uri="{BB962C8B-B14F-4D97-AF65-F5344CB8AC3E}">
        <p14:creationId xmlns:p14="http://schemas.microsoft.com/office/powerpoint/2010/main" val="4103431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418058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pt-BR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Comunicare</a:t>
            </a:r>
            <a:endParaRPr lang="pt-B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r>
              <a:rPr lang="pt-BR" dirty="0" err="1" smtClean="0"/>
              <a:t>forum</a:t>
            </a:r>
            <a:r>
              <a:rPr lang="pt-BR" dirty="0" smtClean="0"/>
              <a:t> </a:t>
            </a:r>
            <a:r>
              <a:rPr lang="pt-BR" dirty="0"/>
              <a:t>de </a:t>
            </a:r>
            <a:r>
              <a:rPr lang="pt-BR" dirty="0" err="1"/>
              <a:t>știri</a:t>
            </a:r>
            <a:r>
              <a:rPr lang="pt-BR" dirty="0"/>
              <a:t>, </a:t>
            </a:r>
            <a:r>
              <a:rPr lang="pt-BR" dirty="0" err="1"/>
              <a:t>forum</a:t>
            </a:r>
            <a:r>
              <a:rPr lang="pt-BR" dirty="0"/>
              <a:t> de </a:t>
            </a:r>
            <a:r>
              <a:rPr lang="pt-BR" dirty="0" err="1"/>
              <a:t>discuții</a:t>
            </a:r>
            <a:r>
              <a:rPr lang="pt-BR" dirty="0"/>
              <a:t>, chat etc</a:t>
            </a:r>
            <a:r>
              <a:rPr lang="pt-BR" dirty="0" smtClean="0"/>
              <a:t>.</a:t>
            </a:r>
            <a:r>
              <a:rPr lang="vi-VN" b="1" dirty="0"/>
              <a:t/>
            </a:r>
            <a:br>
              <a:rPr lang="vi-VN" b="1" dirty="0"/>
            </a:br>
            <a:endParaRPr lang="vi-VN" b="1" dirty="0"/>
          </a:p>
        </p:txBody>
      </p:sp>
    </p:spTree>
    <p:extLst>
      <p:ext uri="{BB962C8B-B14F-4D97-AF65-F5344CB8AC3E}">
        <p14:creationId xmlns:p14="http://schemas.microsoft.com/office/powerpoint/2010/main" val="1444710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418058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o-RO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Verificare</a:t>
            </a:r>
            <a:endParaRPr lang="pt-B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endParaRPr lang="vi-VN" b="1" dirty="0"/>
          </a:p>
        </p:txBody>
      </p:sp>
    </p:spTree>
    <p:extLst>
      <p:ext uri="{BB962C8B-B14F-4D97-AF65-F5344CB8AC3E}">
        <p14:creationId xmlns:p14="http://schemas.microsoft.com/office/powerpoint/2010/main" val="876313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o-RO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Avantaje / dezavantajele folosirii sistemului on-line pentru subiectul ales</a:t>
            </a:r>
            <a:endParaRPr lang="ro-RO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5400307"/>
              </p:ext>
            </p:extLst>
          </p:nvPr>
        </p:nvGraphicFramePr>
        <p:xfrm>
          <a:off x="395536" y="1556792"/>
          <a:ext cx="8229600" cy="741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ro-RO" dirty="0" smtClean="0"/>
                        <a:t>avantaje</a:t>
                      </a:r>
                      <a:endParaRPr lang="ro-R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o-RO" dirty="0" smtClean="0"/>
                        <a:t>dezavantaje</a:t>
                      </a:r>
                      <a:endParaRPr lang="ro-R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2379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148</Words>
  <Application>Microsoft Office PowerPoint</Application>
  <PresentationFormat>On-screen Show (4:3)</PresentationFormat>
  <Paragraphs>30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Structura minima obligatorie propunere curs</vt:lpstr>
      <vt:lpstr>Tema clasa la care se desfășoară</vt:lpstr>
      <vt:lpstr>Condiții de derulare a cursului</vt:lpstr>
      <vt:lpstr>Introducere</vt:lpstr>
      <vt:lpstr>Descrierea cursului</vt:lpstr>
      <vt:lpstr>Conținutul pe module</vt:lpstr>
      <vt:lpstr>Comunicare</vt:lpstr>
      <vt:lpstr>Verificare</vt:lpstr>
      <vt:lpstr>Avantaje / dezavantajele folosirii sistemului on-line pentru subiectul ales</vt:lpstr>
      <vt:lpstr>Conținutul prezentării</vt:lpstr>
      <vt:lpstr>Bibliografie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Structura minima obligatorie propunere curs e-learning</dc:title>
  <dc:creator>R_Liliana</dc:creator>
  <cp:lastModifiedBy>Lili_R</cp:lastModifiedBy>
  <cp:revision>8</cp:revision>
  <dcterms:created xsi:type="dcterms:W3CDTF">2020-05-13T19:56:55Z</dcterms:created>
  <dcterms:modified xsi:type="dcterms:W3CDTF">2020-10-31T12:52:23Z</dcterms:modified>
</cp:coreProperties>
</file>